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65" r:id="rId25"/>
    <p:sldId id="266" r:id="rId26"/>
    <p:sldId id="267" r:id="rId27"/>
    <p:sldId id="268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B2FC7-E676-4B43-89CC-468C349235B1}" v="28" dt="2024-11-04T16:40:28.0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44" autoAdjust="0"/>
  </p:normalViewPr>
  <p:slideViewPr>
    <p:cSldViewPr snapToGrid="0">
      <p:cViewPr varScale="1">
        <p:scale>
          <a:sx n="60" d="100"/>
          <a:sy n="60" d="100"/>
        </p:scale>
        <p:origin x="1388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dana Karibayeva" userId="4b469565f635107c" providerId="LiveId" clId="{B43B2FC7-E676-4B43-89CC-468C349235B1}"/>
    <pc:docChg chg="undo custSel addSld modSld sldOrd">
      <pc:chgData name="Aidana Karibayeva" userId="4b469565f635107c" providerId="LiveId" clId="{B43B2FC7-E676-4B43-89CC-468C349235B1}" dt="2024-11-05T03:11:05.085" v="232" actId="6549"/>
      <pc:docMkLst>
        <pc:docMk/>
      </pc:docMkLst>
      <pc:sldChg chg="modNotesTx">
        <pc:chgData name="Aidana Karibayeva" userId="4b469565f635107c" providerId="LiveId" clId="{B43B2FC7-E676-4B43-89CC-468C349235B1}" dt="2024-11-05T03:10:37.948" v="228" actId="6549"/>
        <pc:sldMkLst>
          <pc:docMk/>
          <pc:sldMk cId="0" sldId="257"/>
        </pc:sldMkLst>
      </pc:sldChg>
      <pc:sldChg chg="modSp mod ord">
        <pc:chgData name="Aidana Karibayeva" userId="4b469565f635107c" providerId="LiveId" clId="{B43B2FC7-E676-4B43-89CC-468C349235B1}" dt="2024-11-04T17:08:39.945" v="227" actId="113"/>
        <pc:sldMkLst>
          <pc:docMk/>
          <pc:sldMk cId="0" sldId="258"/>
        </pc:sldMkLst>
        <pc:spChg chg="mod">
          <ac:chgData name="Aidana Karibayeva" userId="4b469565f635107c" providerId="LiveId" clId="{B43B2FC7-E676-4B43-89CC-468C349235B1}" dt="2024-11-04T17:08:39.945" v="227" actId="113"/>
          <ac:spMkLst>
            <pc:docMk/>
            <pc:sldMk cId="0" sldId="258"/>
            <ac:spMk id="67" creationId="{00000000-0000-0000-0000-000000000000}"/>
          </ac:spMkLst>
        </pc:spChg>
      </pc:sldChg>
      <pc:sldChg chg="modSp mod">
        <pc:chgData name="Aidana Karibayeva" userId="4b469565f635107c" providerId="LiveId" clId="{B43B2FC7-E676-4B43-89CC-468C349235B1}" dt="2024-11-04T16:32:47.351" v="13" actId="20577"/>
        <pc:sldMkLst>
          <pc:docMk/>
          <pc:sldMk cId="1122491822" sldId="268"/>
        </pc:sldMkLst>
        <pc:spChg chg="mod">
          <ac:chgData name="Aidana Karibayeva" userId="4b469565f635107c" providerId="LiveId" clId="{B43B2FC7-E676-4B43-89CC-468C349235B1}" dt="2024-11-04T16:32:47.351" v="13" actId="20577"/>
          <ac:spMkLst>
            <pc:docMk/>
            <pc:sldMk cId="1122491822" sldId="268"/>
            <ac:spMk id="2" creationId="{C135B7EA-1BB2-779A-699D-FC4C6078E65C}"/>
          </ac:spMkLst>
        </pc:spChg>
        <pc:spChg chg="mod">
          <ac:chgData name="Aidana Karibayeva" userId="4b469565f635107c" providerId="LiveId" clId="{B43B2FC7-E676-4B43-89CC-468C349235B1}" dt="2024-11-04T16:32:43.451" v="4"/>
          <ac:spMkLst>
            <pc:docMk/>
            <pc:sldMk cId="1122491822" sldId="268"/>
            <ac:spMk id="3" creationId="{B29811F2-EE2B-3B42-E0A8-582D634E7665}"/>
          </ac:spMkLst>
        </pc:spChg>
      </pc:sldChg>
      <pc:sldChg chg="modSp new mod">
        <pc:chgData name="Aidana Karibayeva" userId="4b469565f635107c" providerId="LiveId" clId="{B43B2FC7-E676-4B43-89CC-468C349235B1}" dt="2024-11-04T16:34:41.503" v="30" actId="27636"/>
        <pc:sldMkLst>
          <pc:docMk/>
          <pc:sldMk cId="3520495710" sldId="269"/>
        </pc:sldMkLst>
        <pc:spChg chg="mod">
          <ac:chgData name="Aidana Karibayeva" userId="4b469565f635107c" providerId="LiveId" clId="{B43B2FC7-E676-4B43-89CC-468C349235B1}" dt="2024-11-04T16:34:41.503" v="30" actId="27636"/>
          <ac:spMkLst>
            <pc:docMk/>
            <pc:sldMk cId="3520495710" sldId="269"/>
            <ac:spMk id="2" creationId="{A80E3C50-D5B2-E856-F3DF-A41A0C5F13B0}"/>
          </ac:spMkLst>
        </pc:spChg>
        <pc:spChg chg="mod">
          <ac:chgData name="Aidana Karibayeva" userId="4b469565f635107c" providerId="LiveId" clId="{B43B2FC7-E676-4B43-89CC-468C349235B1}" dt="2024-11-04T16:34:03.549" v="21" actId="113"/>
          <ac:spMkLst>
            <pc:docMk/>
            <pc:sldMk cId="3520495710" sldId="269"/>
            <ac:spMk id="3" creationId="{96CC0EB9-7E9C-383D-558E-8E88F1FEF839}"/>
          </ac:spMkLst>
        </pc:spChg>
      </pc:sldChg>
      <pc:sldChg chg="addSp delSp modSp new mod setBg modNotesTx">
        <pc:chgData name="Aidana Karibayeva" userId="4b469565f635107c" providerId="LiveId" clId="{B43B2FC7-E676-4B43-89CC-468C349235B1}" dt="2024-11-05T03:10:46.474" v="229" actId="6549"/>
        <pc:sldMkLst>
          <pc:docMk/>
          <pc:sldMk cId="505836289" sldId="270"/>
        </pc:sldMkLst>
        <pc:spChg chg="mod">
          <ac:chgData name="Aidana Karibayeva" userId="4b469565f635107c" providerId="LiveId" clId="{B43B2FC7-E676-4B43-89CC-468C349235B1}" dt="2024-11-04T16:34:41.491" v="29" actId="27636"/>
          <ac:spMkLst>
            <pc:docMk/>
            <pc:sldMk cId="505836289" sldId="270"/>
            <ac:spMk id="2" creationId="{D61F0F01-EDE1-13E8-5915-9EA718B568C7}"/>
          </ac:spMkLst>
        </pc:spChg>
        <pc:spChg chg="add del">
          <ac:chgData name="Aidana Karibayeva" userId="4b469565f635107c" providerId="LiveId" clId="{B43B2FC7-E676-4B43-89CC-468C349235B1}" dt="2024-11-04T16:34:51.063" v="31"/>
          <ac:spMkLst>
            <pc:docMk/>
            <pc:sldMk cId="505836289" sldId="270"/>
            <ac:spMk id="3" creationId="{5807EB20-33EF-2D63-38F4-51DA87D66989}"/>
          </ac:spMkLst>
        </pc:spChg>
        <pc:spChg chg="add mod">
          <ac:chgData name="Aidana Karibayeva" userId="4b469565f635107c" providerId="LiveId" clId="{B43B2FC7-E676-4B43-89CC-468C349235B1}" dt="2024-11-04T16:34:41.445" v="28"/>
          <ac:spMkLst>
            <pc:docMk/>
            <pc:sldMk cId="505836289" sldId="270"/>
            <ac:spMk id="4" creationId="{456DEDF0-D112-9256-C511-16E0FBCE7461}"/>
          </ac:spMkLst>
        </pc:spChg>
        <pc:spChg chg="add mod">
          <ac:chgData name="Aidana Karibayeva" userId="4b469565f635107c" providerId="LiveId" clId="{B43B2FC7-E676-4B43-89CC-468C349235B1}" dt="2024-11-04T16:35:35.870" v="47" actId="1076"/>
          <ac:spMkLst>
            <pc:docMk/>
            <pc:sldMk cId="505836289" sldId="270"/>
            <ac:spMk id="5" creationId="{DA197A7B-466A-DF6F-FB3B-B528C7AB6E23}"/>
          </ac:spMkLst>
        </pc:spChg>
        <pc:spChg chg="add mod">
          <ac:chgData name="Aidana Karibayeva" userId="4b469565f635107c" providerId="LiveId" clId="{B43B2FC7-E676-4B43-89CC-468C349235B1}" dt="2024-11-04T16:36:46.255" v="50" actId="1076"/>
          <ac:spMkLst>
            <pc:docMk/>
            <pc:sldMk cId="505836289" sldId="270"/>
            <ac:spMk id="6" creationId="{2D399209-11BD-A130-1866-6D9A480DC036}"/>
          </ac:spMkLst>
        </pc:spChg>
        <pc:spChg chg="add mod">
          <ac:chgData name="Aidana Karibayeva" userId="4b469565f635107c" providerId="LiveId" clId="{B43B2FC7-E676-4B43-89CC-468C349235B1}" dt="2024-11-04T16:36:49.366" v="51" actId="1076"/>
          <ac:spMkLst>
            <pc:docMk/>
            <pc:sldMk cId="505836289" sldId="270"/>
            <ac:spMk id="7" creationId="{D378BA75-4843-8306-B8DD-B951519AA6AB}"/>
          </ac:spMkLst>
        </pc:spChg>
        <pc:spChg chg="add del mod">
          <ac:chgData name="Aidana Karibayeva" userId="4b469565f635107c" providerId="LiveId" clId="{B43B2FC7-E676-4B43-89CC-468C349235B1}" dt="2024-11-04T16:37:34.718" v="57" actId="478"/>
          <ac:spMkLst>
            <pc:docMk/>
            <pc:sldMk cId="505836289" sldId="270"/>
            <ac:spMk id="8" creationId="{04C3E354-5C06-0A6E-25A6-92FA65F3ABB6}"/>
          </ac:spMkLst>
        </pc:spChg>
        <pc:picChg chg="add mod">
          <ac:chgData name="Aidana Karibayeva" userId="4b469565f635107c" providerId="LiveId" clId="{B43B2FC7-E676-4B43-89CC-468C349235B1}" dt="2024-11-04T16:37:50.537" v="60" actId="1076"/>
          <ac:picMkLst>
            <pc:docMk/>
            <pc:sldMk cId="505836289" sldId="270"/>
            <ac:picMk id="10" creationId="{7E31A501-6A4C-79C6-749D-C3C90CD222AE}"/>
          </ac:picMkLst>
        </pc:picChg>
      </pc:sldChg>
      <pc:sldChg chg="addSp modSp new mod">
        <pc:chgData name="Aidana Karibayeva" userId="4b469565f635107c" providerId="LiveId" clId="{B43B2FC7-E676-4B43-89CC-468C349235B1}" dt="2024-11-04T16:38:18.725" v="63" actId="1076"/>
        <pc:sldMkLst>
          <pc:docMk/>
          <pc:sldMk cId="814628419" sldId="271"/>
        </pc:sldMkLst>
        <pc:picChg chg="add mod">
          <ac:chgData name="Aidana Karibayeva" userId="4b469565f635107c" providerId="LiveId" clId="{B43B2FC7-E676-4B43-89CC-468C349235B1}" dt="2024-11-04T16:38:18.725" v="63" actId="1076"/>
          <ac:picMkLst>
            <pc:docMk/>
            <pc:sldMk cId="814628419" sldId="271"/>
            <ac:picMk id="5" creationId="{FB235577-8968-F374-EFBF-2E00D9869A85}"/>
          </ac:picMkLst>
        </pc:picChg>
      </pc:sldChg>
      <pc:sldChg chg="addSp delSp modSp new mod setBg modClrScheme chgLayout modNotesTx">
        <pc:chgData name="Aidana Karibayeva" userId="4b469565f635107c" providerId="LiveId" clId="{B43B2FC7-E676-4B43-89CC-468C349235B1}" dt="2024-11-05T03:10:52.649" v="230" actId="6549"/>
        <pc:sldMkLst>
          <pc:docMk/>
          <pc:sldMk cId="3717498614" sldId="272"/>
        </pc:sldMkLst>
        <pc:spChg chg="del mod ord">
          <ac:chgData name="Aidana Karibayeva" userId="4b469565f635107c" providerId="LiveId" clId="{B43B2FC7-E676-4B43-89CC-468C349235B1}" dt="2024-11-04T16:40:00.802" v="74" actId="700"/>
          <ac:spMkLst>
            <pc:docMk/>
            <pc:sldMk cId="3717498614" sldId="272"/>
            <ac:spMk id="2" creationId="{779C8300-A7DE-971F-049A-7EC091916FC5}"/>
          </ac:spMkLst>
        </pc:spChg>
        <pc:spChg chg="add del mod ord">
          <ac:chgData name="Aidana Karibayeva" userId="4b469565f635107c" providerId="LiveId" clId="{B43B2FC7-E676-4B43-89CC-468C349235B1}" dt="2024-11-04T16:40:00.802" v="74" actId="700"/>
          <ac:spMkLst>
            <pc:docMk/>
            <pc:sldMk cId="3717498614" sldId="272"/>
            <ac:spMk id="3" creationId="{27E1ACDF-262A-47E1-E60E-0788F7761F5D}"/>
          </ac:spMkLst>
        </pc:spChg>
        <pc:spChg chg="add mod">
          <ac:chgData name="Aidana Karibayeva" userId="4b469565f635107c" providerId="LiveId" clId="{B43B2FC7-E676-4B43-89CC-468C349235B1}" dt="2024-11-04T16:38:40.955" v="67"/>
          <ac:spMkLst>
            <pc:docMk/>
            <pc:sldMk cId="3717498614" sldId="272"/>
            <ac:spMk id="4" creationId="{9BA9132B-5241-53BB-5F3E-D3EDEF90DAAF}"/>
          </ac:spMkLst>
        </pc:spChg>
        <pc:spChg chg="add">
          <ac:chgData name="Aidana Karibayeva" userId="4b469565f635107c" providerId="LiveId" clId="{B43B2FC7-E676-4B43-89CC-468C349235B1}" dt="2024-11-04T16:39:51.865" v="72"/>
          <ac:spMkLst>
            <pc:docMk/>
            <pc:sldMk cId="3717498614" sldId="272"/>
            <ac:spMk id="5" creationId="{E34CE90A-3D4B-740C-2A30-433A423320FB}"/>
          </ac:spMkLst>
        </pc:spChg>
        <pc:spChg chg="add mod ord">
          <ac:chgData name="Aidana Karibayeva" userId="4b469565f635107c" providerId="LiveId" clId="{B43B2FC7-E676-4B43-89CC-468C349235B1}" dt="2024-11-04T16:40:00.822" v="75" actId="27636"/>
          <ac:spMkLst>
            <pc:docMk/>
            <pc:sldMk cId="3717498614" sldId="272"/>
            <ac:spMk id="6" creationId="{9F7CD69A-B5B5-1FED-4962-5A4D0133D7B7}"/>
          </ac:spMkLst>
        </pc:spChg>
        <pc:spChg chg="add del mod ord">
          <ac:chgData name="Aidana Karibayeva" userId="4b469565f635107c" providerId="LiveId" clId="{B43B2FC7-E676-4B43-89CC-468C349235B1}" dt="2024-11-04T16:40:02.987" v="76"/>
          <ac:spMkLst>
            <pc:docMk/>
            <pc:sldMk cId="3717498614" sldId="272"/>
            <ac:spMk id="7" creationId="{97E7FB3F-3386-FBA9-CE71-DBF71FD22843}"/>
          </ac:spMkLst>
        </pc:spChg>
        <pc:spChg chg="add mod">
          <ac:chgData name="Aidana Karibayeva" userId="4b469565f635107c" providerId="LiveId" clId="{B43B2FC7-E676-4B43-89CC-468C349235B1}" dt="2024-11-04T16:40:33.858" v="83" actId="20577"/>
          <ac:spMkLst>
            <pc:docMk/>
            <pc:sldMk cId="3717498614" sldId="272"/>
            <ac:spMk id="8" creationId="{63686697-F71C-654B-0080-104D1364594B}"/>
          </ac:spMkLst>
        </pc:spChg>
      </pc:sldChg>
      <pc:sldChg chg="addSp modSp new mod">
        <pc:chgData name="Aidana Karibayeva" userId="4b469565f635107c" providerId="LiveId" clId="{B43B2FC7-E676-4B43-89CC-468C349235B1}" dt="2024-11-04T16:41:37.935" v="88" actId="1076"/>
        <pc:sldMkLst>
          <pc:docMk/>
          <pc:sldMk cId="2427702525" sldId="273"/>
        </pc:sldMkLst>
        <pc:picChg chg="add mod">
          <ac:chgData name="Aidana Karibayeva" userId="4b469565f635107c" providerId="LiveId" clId="{B43B2FC7-E676-4B43-89CC-468C349235B1}" dt="2024-11-04T16:41:37.935" v="88" actId="1076"/>
          <ac:picMkLst>
            <pc:docMk/>
            <pc:sldMk cId="2427702525" sldId="273"/>
            <ac:picMk id="6" creationId="{FE2B9B4D-DE96-BBDB-16CE-5487DA7B0BD9}"/>
          </ac:picMkLst>
        </pc:picChg>
      </pc:sldChg>
      <pc:sldChg chg="addSp modSp new mod">
        <pc:chgData name="Aidana Karibayeva" userId="4b469565f635107c" providerId="LiveId" clId="{B43B2FC7-E676-4B43-89CC-468C349235B1}" dt="2024-11-04T16:42:02.262" v="93" actId="14100"/>
        <pc:sldMkLst>
          <pc:docMk/>
          <pc:sldMk cId="2411061997" sldId="274"/>
        </pc:sldMkLst>
        <pc:picChg chg="add mod">
          <ac:chgData name="Aidana Karibayeva" userId="4b469565f635107c" providerId="LiveId" clId="{B43B2FC7-E676-4B43-89CC-468C349235B1}" dt="2024-11-04T16:42:02.262" v="93" actId="14100"/>
          <ac:picMkLst>
            <pc:docMk/>
            <pc:sldMk cId="2411061997" sldId="274"/>
            <ac:picMk id="6" creationId="{8E85464D-65AE-E0DE-FD07-69948EA3799A}"/>
          </ac:picMkLst>
        </pc:picChg>
      </pc:sldChg>
      <pc:sldChg chg="addSp modSp new mod">
        <pc:chgData name="Aidana Karibayeva" userId="4b469565f635107c" providerId="LiveId" clId="{B43B2FC7-E676-4B43-89CC-468C349235B1}" dt="2024-11-04T16:44:06.412" v="130" actId="20577"/>
        <pc:sldMkLst>
          <pc:docMk/>
          <pc:sldMk cId="4111766365" sldId="275"/>
        </pc:sldMkLst>
        <pc:spChg chg="mod">
          <ac:chgData name="Aidana Karibayeva" userId="4b469565f635107c" providerId="LiveId" clId="{B43B2FC7-E676-4B43-89CC-468C349235B1}" dt="2024-11-04T16:44:06.412" v="130" actId="20577"/>
          <ac:spMkLst>
            <pc:docMk/>
            <pc:sldMk cId="4111766365" sldId="275"/>
            <ac:spMk id="2" creationId="{6B2A554B-716F-CF93-7E28-014BCBAC88EB}"/>
          </ac:spMkLst>
        </pc:spChg>
        <pc:picChg chg="add">
          <ac:chgData name="Aidana Karibayeva" userId="4b469565f635107c" providerId="LiveId" clId="{B43B2FC7-E676-4B43-89CC-468C349235B1}" dt="2024-11-04T16:43:54.155" v="95" actId="22"/>
          <ac:picMkLst>
            <pc:docMk/>
            <pc:sldMk cId="4111766365" sldId="275"/>
            <ac:picMk id="6" creationId="{4C0C5816-B464-EA74-BEEF-CD3C8A1F1572}"/>
          </ac:picMkLst>
        </pc:picChg>
      </pc:sldChg>
      <pc:sldChg chg="addSp modSp new mod">
        <pc:chgData name="Aidana Karibayeva" userId="4b469565f635107c" providerId="LiveId" clId="{B43B2FC7-E676-4B43-89CC-468C349235B1}" dt="2024-11-04T16:44:34.596" v="159" actId="22"/>
        <pc:sldMkLst>
          <pc:docMk/>
          <pc:sldMk cId="1262750564" sldId="276"/>
        </pc:sldMkLst>
        <pc:spChg chg="mod">
          <ac:chgData name="Aidana Karibayeva" userId="4b469565f635107c" providerId="LiveId" clId="{B43B2FC7-E676-4B43-89CC-468C349235B1}" dt="2024-11-04T16:44:18.613" v="158" actId="20577"/>
          <ac:spMkLst>
            <pc:docMk/>
            <pc:sldMk cId="1262750564" sldId="276"/>
            <ac:spMk id="2" creationId="{EAC503F9-3055-8722-D45F-E1FA2DBCAFF9}"/>
          </ac:spMkLst>
        </pc:spChg>
        <pc:picChg chg="add">
          <ac:chgData name="Aidana Karibayeva" userId="4b469565f635107c" providerId="LiveId" clId="{B43B2FC7-E676-4B43-89CC-468C349235B1}" dt="2024-11-04T16:44:34.596" v="159" actId="22"/>
          <ac:picMkLst>
            <pc:docMk/>
            <pc:sldMk cId="1262750564" sldId="276"/>
            <ac:picMk id="6" creationId="{605A8A20-064D-7923-6100-9970A5247804}"/>
          </ac:picMkLst>
        </pc:picChg>
      </pc:sldChg>
      <pc:sldChg chg="addSp modSp new mod">
        <pc:chgData name="Aidana Karibayeva" userId="4b469565f635107c" providerId="LiveId" clId="{B43B2FC7-E676-4B43-89CC-468C349235B1}" dt="2024-11-04T16:45:59.196" v="167" actId="1076"/>
        <pc:sldMkLst>
          <pc:docMk/>
          <pc:sldMk cId="3802879039" sldId="277"/>
        </pc:sldMkLst>
        <pc:spChg chg="mod">
          <ac:chgData name="Aidana Karibayeva" userId="4b469565f635107c" providerId="LiveId" clId="{B43B2FC7-E676-4B43-89CC-468C349235B1}" dt="2024-11-04T16:45:55.400" v="165" actId="20577"/>
          <ac:spMkLst>
            <pc:docMk/>
            <pc:sldMk cId="3802879039" sldId="277"/>
            <ac:spMk id="3" creationId="{31D8E431-3944-546E-69F5-934BDBF1F9FC}"/>
          </ac:spMkLst>
        </pc:spChg>
        <pc:picChg chg="add mod">
          <ac:chgData name="Aidana Karibayeva" userId="4b469565f635107c" providerId="LiveId" clId="{B43B2FC7-E676-4B43-89CC-468C349235B1}" dt="2024-11-04T16:45:59.196" v="167" actId="1076"/>
          <ac:picMkLst>
            <pc:docMk/>
            <pc:sldMk cId="3802879039" sldId="277"/>
            <ac:picMk id="6" creationId="{076E9D89-FE11-10EC-AF76-6AC7B31955DE}"/>
          </ac:picMkLst>
        </pc:picChg>
      </pc:sldChg>
      <pc:sldChg chg="addSp modSp new mod">
        <pc:chgData name="Aidana Karibayeva" userId="4b469565f635107c" providerId="LiveId" clId="{B43B2FC7-E676-4B43-89CC-468C349235B1}" dt="2024-11-04T16:47:05.842" v="175" actId="14100"/>
        <pc:sldMkLst>
          <pc:docMk/>
          <pc:sldMk cId="3881202116" sldId="278"/>
        </pc:sldMkLst>
        <pc:spChg chg="mod">
          <ac:chgData name="Aidana Karibayeva" userId="4b469565f635107c" providerId="LiveId" clId="{B43B2FC7-E676-4B43-89CC-468C349235B1}" dt="2024-11-04T16:47:01.870" v="174" actId="255"/>
          <ac:spMkLst>
            <pc:docMk/>
            <pc:sldMk cId="3881202116" sldId="278"/>
            <ac:spMk id="2" creationId="{7E5F9A73-7EC8-F3E1-3108-AE5E1C476880}"/>
          </ac:spMkLst>
        </pc:spChg>
        <pc:picChg chg="add mod">
          <ac:chgData name="Aidana Karibayeva" userId="4b469565f635107c" providerId="LiveId" clId="{B43B2FC7-E676-4B43-89CC-468C349235B1}" dt="2024-11-04T16:47:05.842" v="175" actId="14100"/>
          <ac:picMkLst>
            <pc:docMk/>
            <pc:sldMk cId="3881202116" sldId="278"/>
            <ac:picMk id="6" creationId="{11B26573-2811-FA7C-92FB-B82F802244FF}"/>
          </ac:picMkLst>
        </pc:picChg>
      </pc:sldChg>
      <pc:sldChg chg="addSp delSp modSp new mod modClrScheme chgLayout">
        <pc:chgData name="Aidana Karibayeva" userId="4b469565f635107c" providerId="LiveId" clId="{B43B2FC7-E676-4B43-89CC-468C349235B1}" dt="2024-11-04T17:03:59.628" v="182" actId="14100"/>
        <pc:sldMkLst>
          <pc:docMk/>
          <pc:sldMk cId="2307174269" sldId="279"/>
        </pc:sldMkLst>
        <pc:spChg chg="del mod ord">
          <ac:chgData name="Aidana Karibayeva" userId="4b469565f635107c" providerId="LiveId" clId="{B43B2FC7-E676-4B43-89CC-468C349235B1}" dt="2024-11-04T17:02:59.372" v="177" actId="700"/>
          <ac:spMkLst>
            <pc:docMk/>
            <pc:sldMk cId="2307174269" sldId="279"/>
            <ac:spMk id="2" creationId="{FC0DC743-EB1F-0D85-1E23-C65A10FD7457}"/>
          </ac:spMkLst>
        </pc:spChg>
        <pc:spChg chg="del mod ord">
          <ac:chgData name="Aidana Karibayeva" userId="4b469565f635107c" providerId="LiveId" clId="{B43B2FC7-E676-4B43-89CC-468C349235B1}" dt="2024-11-04T17:02:59.372" v="177" actId="700"/>
          <ac:spMkLst>
            <pc:docMk/>
            <pc:sldMk cId="2307174269" sldId="279"/>
            <ac:spMk id="3" creationId="{4D281736-5633-F2F9-F6BC-E2AC3C20866A}"/>
          </ac:spMkLst>
        </pc:spChg>
        <pc:spChg chg="del">
          <ac:chgData name="Aidana Karibayeva" userId="4b469565f635107c" providerId="LiveId" clId="{B43B2FC7-E676-4B43-89CC-468C349235B1}" dt="2024-11-04T17:02:59.372" v="177" actId="700"/>
          <ac:spMkLst>
            <pc:docMk/>
            <pc:sldMk cId="2307174269" sldId="279"/>
            <ac:spMk id="4" creationId="{9A64CE59-836B-F02D-895F-84BEDE8D00BB}"/>
          </ac:spMkLst>
        </pc:spChg>
        <pc:spChg chg="add mod ord">
          <ac:chgData name="Aidana Karibayeva" userId="4b469565f635107c" providerId="LiveId" clId="{B43B2FC7-E676-4B43-89CC-468C349235B1}" dt="2024-11-04T17:03:38.958" v="180" actId="255"/>
          <ac:spMkLst>
            <pc:docMk/>
            <pc:sldMk cId="2307174269" sldId="279"/>
            <ac:spMk id="5" creationId="{E9DEC98B-6C72-5DA2-40ED-8EF2668CAB90}"/>
          </ac:spMkLst>
        </pc:spChg>
        <pc:spChg chg="add mod ord">
          <ac:chgData name="Aidana Karibayeva" userId="4b469565f635107c" providerId="LiveId" clId="{B43B2FC7-E676-4B43-89CC-468C349235B1}" dt="2024-11-04T17:02:59.372" v="177" actId="700"/>
          <ac:spMkLst>
            <pc:docMk/>
            <pc:sldMk cId="2307174269" sldId="279"/>
            <ac:spMk id="6" creationId="{F11C16C9-E5EA-64F7-F8F9-9D6080D8FE9C}"/>
          </ac:spMkLst>
        </pc:spChg>
        <pc:picChg chg="add mod">
          <ac:chgData name="Aidana Karibayeva" userId="4b469565f635107c" providerId="LiveId" clId="{B43B2FC7-E676-4B43-89CC-468C349235B1}" dt="2024-11-04T17:03:59.628" v="182" actId="14100"/>
          <ac:picMkLst>
            <pc:docMk/>
            <pc:sldMk cId="2307174269" sldId="279"/>
            <ac:picMk id="8" creationId="{359E593B-023C-F7DE-FE31-C6984870EC35}"/>
          </ac:picMkLst>
        </pc:picChg>
      </pc:sldChg>
      <pc:sldChg chg="addSp modSp new mod">
        <pc:chgData name="Aidana Karibayeva" userId="4b469565f635107c" providerId="LiveId" clId="{B43B2FC7-E676-4B43-89CC-468C349235B1}" dt="2024-11-04T17:05:13.451" v="187" actId="1076"/>
        <pc:sldMkLst>
          <pc:docMk/>
          <pc:sldMk cId="190521778" sldId="280"/>
        </pc:sldMkLst>
        <pc:spChg chg="mod">
          <ac:chgData name="Aidana Karibayeva" userId="4b469565f635107c" providerId="LiveId" clId="{B43B2FC7-E676-4B43-89CC-468C349235B1}" dt="2024-11-04T17:05:10.626" v="185" actId="20577"/>
          <ac:spMkLst>
            <pc:docMk/>
            <pc:sldMk cId="190521778" sldId="280"/>
            <ac:spMk id="3" creationId="{4C308565-7D50-D32E-ACE1-3EED9EB37890}"/>
          </ac:spMkLst>
        </pc:spChg>
        <pc:picChg chg="add mod">
          <ac:chgData name="Aidana Karibayeva" userId="4b469565f635107c" providerId="LiveId" clId="{B43B2FC7-E676-4B43-89CC-468C349235B1}" dt="2024-11-04T17:05:13.451" v="187" actId="1076"/>
          <ac:picMkLst>
            <pc:docMk/>
            <pc:sldMk cId="190521778" sldId="280"/>
            <ac:picMk id="5" creationId="{D0865DE6-E64E-0844-4514-531B0AABFA75}"/>
          </ac:picMkLst>
        </pc:picChg>
      </pc:sldChg>
      <pc:sldChg chg="addSp modSp new mod modNotesTx">
        <pc:chgData name="Aidana Karibayeva" userId="4b469565f635107c" providerId="LiveId" clId="{B43B2FC7-E676-4B43-89CC-468C349235B1}" dt="2024-11-05T03:11:00.600" v="231" actId="6549"/>
        <pc:sldMkLst>
          <pc:docMk/>
          <pc:sldMk cId="1979381844" sldId="281"/>
        </pc:sldMkLst>
        <pc:spChg chg="mod">
          <ac:chgData name="Aidana Karibayeva" userId="4b469565f635107c" providerId="LiveId" clId="{B43B2FC7-E676-4B43-89CC-468C349235B1}" dt="2024-11-04T17:05:46.361" v="214" actId="20577"/>
          <ac:spMkLst>
            <pc:docMk/>
            <pc:sldMk cId="1979381844" sldId="281"/>
            <ac:spMk id="2" creationId="{C2DDA028-F7C5-5D5F-4630-69812171F12F}"/>
          </ac:spMkLst>
        </pc:spChg>
        <pc:spChg chg="mod">
          <ac:chgData name="Aidana Karibayeva" userId="4b469565f635107c" providerId="LiveId" clId="{B43B2FC7-E676-4B43-89CC-468C349235B1}" dt="2024-11-04T17:06:03.105" v="216" actId="20577"/>
          <ac:spMkLst>
            <pc:docMk/>
            <pc:sldMk cId="1979381844" sldId="281"/>
            <ac:spMk id="3" creationId="{93F49D9C-DFD2-D0D0-41F3-E3FB3B6DB5C3}"/>
          </ac:spMkLst>
        </pc:spChg>
        <pc:picChg chg="add mod">
          <ac:chgData name="Aidana Karibayeva" userId="4b469565f635107c" providerId="LiveId" clId="{B43B2FC7-E676-4B43-89CC-468C349235B1}" dt="2024-11-04T17:06:06.533" v="218" actId="1076"/>
          <ac:picMkLst>
            <pc:docMk/>
            <pc:sldMk cId="1979381844" sldId="281"/>
            <ac:picMk id="5" creationId="{E3386B12-540B-00D5-3B13-A1AAF459CD9D}"/>
          </ac:picMkLst>
        </pc:picChg>
      </pc:sldChg>
      <pc:sldChg chg="addSp modSp new mod modNotesTx">
        <pc:chgData name="Aidana Karibayeva" userId="4b469565f635107c" providerId="LiveId" clId="{B43B2FC7-E676-4B43-89CC-468C349235B1}" dt="2024-11-05T03:11:05.085" v="232" actId="6549"/>
        <pc:sldMkLst>
          <pc:docMk/>
          <pc:sldMk cId="198646754" sldId="282"/>
        </pc:sldMkLst>
        <pc:picChg chg="add mod">
          <ac:chgData name="Aidana Karibayeva" userId="4b469565f635107c" providerId="LiveId" clId="{B43B2FC7-E676-4B43-89CC-468C349235B1}" dt="2024-11-04T17:07:02.741" v="224" actId="14100"/>
          <ac:picMkLst>
            <pc:docMk/>
            <pc:sldMk cId="198646754" sldId="282"/>
            <ac:picMk id="5" creationId="{D59AEFC1-32E7-A781-9DA1-18B7036B9C0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1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085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608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49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17cfb54793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17cfb54793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17f9e2868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17f9e28684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17f9e2868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17f9e2868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7cfb5479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7cfb5479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7cfb5479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17cfb5479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17cfb5479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17cfb5479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7cfb54793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7cfb54793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17cfb5479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17cfb5479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17cfb54793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17cfb54793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17cfb5479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17cfb5479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17cfb54793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17cfb54793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Лекция </a:t>
            </a:r>
            <a:r>
              <a:rPr lang="en-US" dirty="0"/>
              <a:t>8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ДҚБЖ-да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сақталатын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процедураларды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құру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Сақталған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процедураларды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түрлендіру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" sz="2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43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Процедураны орындау</a:t>
            </a:r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 sz="21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EXEC</a:t>
            </a:r>
            <a:r>
              <a:rPr lang="ru" sz="21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21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procedure_name</a:t>
            </a:r>
            <a:r>
              <a:rPr lang="ru" sz="21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;</a:t>
            </a:r>
            <a:endParaRPr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F0F01-EDE1-13E8-5915-9EA718B5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A197A7B-466A-DF6F-FB3B-B528C7AB6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5736" y="829494"/>
            <a:ext cx="4297246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С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REATE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TABLE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(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Id INT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IDENTITY PRIMARY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KEY,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ProductName NVARCHAR(30)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NOT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NULL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,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Manufacturer NVARCHAR(20)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NOT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NULL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,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ProductCount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 INT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DEFAULT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0,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Price MONEY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NOT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808080"/>
                </a:solidFill>
                <a:effectLst/>
                <a:latin typeface="var(--code-font-family)"/>
              </a:rPr>
              <a:t>NULL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);</a:t>
            </a:r>
            <a:endParaRPr kumimoji="0" lang="kk-KZ" altLang="en-US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ar(--code-font-family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altLang="en-US" sz="1000" dirty="0">
              <a:solidFill>
                <a:srgbClr val="000000"/>
              </a:solidFill>
              <a:latin typeface="var(--code-font-family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D399209-11BD-A130-1866-6D9A480DC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36" y="25717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USE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productsdb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;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GO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CREATE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PROCEDURE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ProductSummary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 AS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SELECT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ProductName AS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Product, Manufacturer, Price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FROM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378BA75-4843-8306-B8DD-B951519AA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736" y="390939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USE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productsdb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;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GO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CREATE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PROCEDURE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ProductSummary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 AS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BEGIN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SELECT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ProductName AS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Product, Manufacturer, Price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FROM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END;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31A501-6A4C-79C6-749D-C3C90CD22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5891" y="495011"/>
            <a:ext cx="3550617" cy="431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836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86F44-5045-A795-6269-1EBBEEA22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3C71A-BDFC-8AAA-DF1B-2692B25CDD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235577-8968-F374-EFBF-2E00D9869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112" y="296659"/>
            <a:ext cx="5582429" cy="45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28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7CD69A-B5B5-1FED-4962-5A4D0133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1ACDF-262A-47E1-E60E-0788F7761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USE </a:t>
            </a:r>
            <a:r>
              <a:rPr lang="en-US" dirty="0" err="1"/>
              <a:t>productsdb</a:t>
            </a:r>
            <a:r>
              <a:rPr lang="en-US" dirty="0"/>
              <a:t>;</a:t>
            </a:r>
          </a:p>
          <a:p>
            <a:pPr marL="114300" indent="0">
              <a:buNone/>
            </a:pPr>
            <a:r>
              <a:rPr lang="en-US" dirty="0"/>
              <a:t>CREATE TABLE Products</a:t>
            </a:r>
          </a:p>
          <a:p>
            <a:pPr marL="114300" indent="0">
              <a:buNone/>
            </a:pPr>
            <a:r>
              <a:rPr lang="en-US" dirty="0"/>
              <a:t>(</a:t>
            </a:r>
          </a:p>
          <a:p>
            <a:pPr marL="114300" indent="0">
              <a:buNone/>
            </a:pPr>
            <a:r>
              <a:rPr lang="en-US" dirty="0"/>
              <a:t>    Id INT IDENTITY PRIMARY KEY,</a:t>
            </a:r>
          </a:p>
          <a:p>
            <a:pPr marL="114300" indent="0">
              <a:buNone/>
            </a:pPr>
            <a:r>
              <a:rPr lang="en-US" dirty="0"/>
              <a:t>    ProductName NVARCHAR(30) NOT NULL,</a:t>
            </a:r>
          </a:p>
          <a:p>
            <a:pPr marL="114300" indent="0">
              <a:buNone/>
            </a:pPr>
            <a:r>
              <a:rPr lang="en-US" dirty="0"/>
              <a:t>    Manufacturer NVARCHAR(20) NOT NULL,</a:t>
            </a:r>
          </a:p>
          <a:p>
            <a:pPr marL="114300" indent="0">
              <a:buNone/>
            </a:pPr>
            <a:r>
              <a:rPr lang="en-US" dirty="0"/>
              <a:t>    </a:t>
            </a:r>
            <a:r>
              <a:rPr lang="en-US" dirty="0" err="1"/>
              <a:t>ProductCount</a:t>
            </a:r>
            <a:r>
              <a:rPr lang="en-US" dirty="0"/>
              <a:t> INT DEFAULT 0,</a:t>
            </a:r>
          </a:p>
          <a:p>
            <a:pPr marL="114300" indent="0">
              <a:buNone/>
            </a:pPr>
            <a:r>
              <a:rPr lang="en-US" dirty="0"/>
              <a:t>    Price MONEY NOT NULL</a:t>
            </a:r>
          </a:p>
          <a:p>
            <a:pPr marL="114300" indent="0">
              <a:buNone/>
            </a:pPr>
            <a:r>
              <a:rPr lang="en-US" dirty="0"/>
              <a:t>);</a:t>
            </a:r>
            <a:endParaRPr lang="kk-KZ" dirty="0"/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63686697-F71C-654B-0080-104D1364594B}"/>
              </a:ext>
            </a:extLst>
          </p:cNvPr>
          <p:cNvSpPr>
            <a:spLocks noGrp="1" noChangeArrowheads="1"/>
          </p:cNvSpPr>
          <p:nvPr>
            <p:ph type="body" idx="2"/>
          </p:nvPr>
        </p:nvSpPr>
        <p:spPr bwMode="auto">
          <a:xfrm>
            <a:off x="4311600" y="1383348"/>
            <a:ext cx="4259745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USE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productsdb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;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GO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CREATE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PROCEDURE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AddProduct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@name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NVARCHAR(20),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@manufacturer NVARCHAR(20),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@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FF1493"/>
                </a:solidFill>
                <a:effectLst/>
                <a:latin typeface="var(--code-font-family)"/>
              </a:rPr>
              <a:t>count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INT,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    @price MONEY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AS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INSERT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INTO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FMono-Regular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Products(ProductName,</a:t>
            </a:r>
            <a:r>
              <a:rPr kumimoji="0" lang="ru-KZ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Manufacturer,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ProductCount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, Price)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VALUES(@name, @manufacturer, @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FF1493"/>
                </a:solidFill>
                <a:effectLst/>
                <a:latin typeface="var(--code-font-family)"/>
              </a:rPr>
              <a:t>count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ar(--code-font-family)"/>
              </a:rPr>
              <a:t>, @price)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498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19FFB-499E-B5CD-1E4F-0DD643B3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709E9-8C8F-CCF4-CBEF-8B413A5AB2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DA3EE-DB0B-53BF-73DD-811A354FEC1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2B9B4D-DE96-BBDB-16CE-5487DA7B0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977" y="731375"/>
            <a:ext cx="6625841" cy="359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702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9B934-1157-AB7C-FFCD-B2F08F67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31575-04D9-D13B-CC13-5595F9695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DF8E7-A489-4B99-7E2B-3D2A649EB90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85464D-65AE-E0DE-FD07-69948EA379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091" y="120072"/>
            <a:ext cx="7167417" cy="502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061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A554B-716F-CF93-7E28-014BCBAC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KZ" dirty="0"/>
              <a:t>М</a:t>
            </a:r>
            <a:r>
              <a:rPr lang="kk-KZ" dirty="0"/>
              <a:t>індетті емес параметр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E4D47-0FA7-AA77-12CB-0C8D143F50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2370B0-3E4F-3130-1672-27B461BFFB4C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0C5816-B464-EA74-BEEF-CD3C8A1F1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99" y="995142"/>
            <a:ext cx="8973802" cy="315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766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503F9-3055-8722-D45F-E1FA2DBC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Міндетті емес параметр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7300E-FF9E-2391-7FC2-9EC605F8DF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1554-A99F-7951-98B9-951443ED86E4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A8A20-064D-7923-6100-9970A5247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810" y="1271406"/>
            <a:ext cx="8278380" cy="260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50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20DB1-9CAD-94BA-7CCC-C717AE507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8E431-3944-546E-69F5-934BDBF1F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</a:t>
            </a:r>
            <a:r>
              <a:rPr lang="ru-RU" dirty="0" err="1"/>
              <a:t>процедурадан</a:t>
            </a:r>
            <a:r>
              <a:rPr lang="ru-RU" dirty="0"/>
              <a:t>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нәтижелерді</a:t>
            </a:r>
            <a:r>
              <a:rPr lang="ru-RU" dirty="0"/>
              <a:t> </a:t>
            </a:r>
            <a:r>
              <a:rPr lang="ru-RU" dirty="0" err="1"/>
              <a:t>қайтаруға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ru-RU" dirty="0" err="1"/>
              <a:t>Шығару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</a:t>
            </a:r>
            <a:r>
              <a:rPr lang="en-US" dirty="0"/>
              <a:t>OUTPUT </a:t>
            </a:r>
            <a:r>
              <a:rPr lang="ru-RU" dirty="0" err="1"/>
              <a:t>кілт</a:t>
            </a:r>
            <a:r>
              <a:rPr lang="ru-RU" dirty="0"/>
              <a:t> </a:t>
            </a:r>
            <a:r>
              <a:rPr lang="ru-RU" dirty="0" err="1"/>
              <a:t>сөзі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процедураны</a:t>
            </a:r>
            <a:r>
              <a:rPr lang="ru-RU" dirty="0"/>
              <a:t> </a:t>
            </a:r>
            <a:r>
              <a:rPr lang="ru-RU" dirty="0" err="1"/>
              <a:t>анықтайық</a:t>
            </a:r>
            <a:r>
              <a:rPr lang="ru-RU" dirty="0"/>
              <a:t>: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1DE67-F7B3-8CA4-B45D-CA7F7372610E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6E9D89-FE11-10EC-AF76-6AC7B31955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078" y="2552338"/>
            <a:ext cx="7097115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79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F9A73-7EC8-F3E1-3108-AE5E1C476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3280"/>
            <a:ext cx="8520600" cy="572700"/>
          </a:xfrm>
        </p:spPr>
        <p:txBody>
          <a:bodyPr>
            <a:noAutofit/>
          </a:bodyPr>
          <a:lstStyle/>
          <a:p>
            <a:r>
              <a:rPr lang="ru-RU" sz="1400" dirty="0" err="1"/>
              <a:t>Процедураны</a:t>
            </a:r>
            <a:r>
              <a:rPr lang="ru-RU" sz="1400" dirty="0"/>
              <a:t> </a:t>
            </a:r>
            <a:r>
              <a:rPr lang="ru-RU" sz="1400" dirty="0" err="1"/>
              <a:t>шақыру</a:t>
            </a:r>
            <a:r>
              <a:rPr lang="ru-RU" sz="1400" dirty="0"/>
              <a:t> </a:t>
            </a:r>
            <a:r>
              <a:rPr lang="ru-RU" sz="1400" dirty="0" err="1"/>
              <a:t>кезінде</a:t>
            </a:r>
            <a:r>
              <a:rPr lang="ru-RU" sz="1400" dirty="0"/>
              <a:t> </a:t>
            </a:r>
            <a:r>
              <a:rPr lang="ru-RU" sz="1400" dirty="0" err="1"/>
              <a:t>шығыс</a:t>
            </a:r>
            <a:r>
              <a:rPr lang="ru-RU" sz="1400" dirty="0"/>
              <a:t> </a:t>
            </a:r>
            <a:r>
              <a:rPr lang="ru-RU" sz="1400" dirty="0" err="1"/>
              <a:t>параметрлері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en-US" sz="1400" dirty="0"/>
              <a:t>OUTPUT </a:t>
            </a:r>
            <a:r>
              <a:rPr lang="ru-RU" sz="1400" dirty="0" err="1"/>
              <a:t>түйінді</a:t>
            </a:r>
            <a:r>
              <a:rPr lang="ru-RU" sz="1400" dirty="0"/>
              <a:t> </a:t>
            </a:r>
            <a:r>
              <a:rPr lang="ru-RU" sz="1400" dirty="0" err="1"/>
              <a:t>сөзі</a:t>
            </a:r>
            <a:r>
              <a:rPr lang="ru-RU" sz="1400" dirty="0"/>
              <a:t> бар </a:t>
            </a:r>
            <a:r>
              <a:rPr lang="ru-RU" sz="1400" dirty="0" err="1"/>
              <a:t>айнымалылар</a:t>
            </a:r>
            <a:r>
              <a:rPr lang="ru-RU" sz="1400" dirty="0"/>
              <a:t> </a:t>
            </a:r>
            <a:r>
              <a:rPr lang="ru-RU" sz="1400" dirty="0" err="1"/>
              <a:t>беріледі</a:t>
            </a:r>
            <a:r>
              <a:rPr lang="ru-RU" sz="1400" dirty="0"/>
              <a:t>:</a:t>
            </a:r>
            <a:endParaRPr lang="en-US" sz="1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5DF3B0-FF94-0963-4E06-B5148696E9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C2B68C-5464-638C-E0A7-C0E0DD4030C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B26573-2811-FA7C-92FB-B82F80224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732" y="675980"/>
            <a:ext cx="7108535" cy="446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20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Кіріспе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серверімен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жұмыс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істеу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кезінде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пайдаланушылар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белгілі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әрекеттерді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жүзеге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асыратын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өздерінің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жасай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алады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толыққанды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мәліметтер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базасының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объектілері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болып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табылады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сондықтан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олардың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әрқайсысы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белгілі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қорында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тікелей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шақыру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егер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процедура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орналасқан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дерекқор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контекстінде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орындалса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ғана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мүмкін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5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процедура </a:t>
            </a:r>
            <a:r>
              <a:rPr lang="en-US" sz="15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дерекқорда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аталған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объект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ретінде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кодтың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бөлігі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ретінде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орындалатын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операторларының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құрастырылған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жиыны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болып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табылады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серверде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орындалатын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оның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процестерімен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басқарылатын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тәртіптерді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жасауға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5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болатын</a:t>
            </a:r>
            <a:r>
              <a:rPr lang="ru-RU" sz="15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механизм.</a:t>
            </a:r>
            <a:endParaRPr sz="900" dirty="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DEC98B-6C72-5DA2-40ED-8EF2668CA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400" dirty="0" err="1"/>
              <a:t>Сондай-ақ</a:t>
            </a:r>
            <a:r>
              <a:rPr lang="ru-RU" sz="1400" dirty="0"/>
              <a:t> </a:t>
            </a:r>
            <a:r>
              <a:rPr lang="ru-RU" sz="1400" dirty="0" err="1"/>
              <a:t>кіріс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шығыс</a:t>
            </a:r>
            <a:r>
              <a:rPr lang="ru-RU" sz="1400" dirty="0"/>
              <a:t> </a:t>
            </a:r>
            <a:r>
              <a:rPr lang="ru-RU" sz="1400" dirty="0" err="1"/>
              <a:t>параметрлерін</a:t>
            </a:r>
            <a:r>
              <a:rPr lang="ru-RU" sz="1400" dirty="0"/>
              <a:t> </a:t>
            </a:r>
            <a:r>
              <a:rPr lang="ru-RU" sz="1400" dirty="0" err="1"/>
              <a:t>біріктіруге</a:t>
            </a:r>
            <a:r>
              <a:rPr lang="ru-RU" sz="1400" dirty="0"/>
              <a:t> </a:t>
            </a:r>
            <a:r>
              <a:rPr lang="ru-RU" sz="1400" dirty="0" err="1"/>
              <a:t>болады</a:t>
            </a:r>
            <a:r>
              <a:rPr lang="ru-RU" sz="1400" dirty="0"/>
              <a:t>. </a:t>
            </a:r>
            <a:r>
              <a:rPr lang="ru-RU" sz="1400" dirty="0" err="1"/>
              <a:t>Мысалы</a:t>
            </a:r>
            <a:r>
              <a:rPr lang="ru-RU" sz="1400" dirty="0"/>
              <a:t>, </a:t>
            </a:r>
            <a:r>
              <a:rPr lang="ru-RU" sz="1400" dirty="0" err="1"/>
              <a:t>кестеге</a:t>
            </a:r>
            <a:r>
              <a:rPr lang="ru-RU" sz="1400" dirty="0"/>
              <a:t> </a:t>
            </a:r>
            <a:r>
              <a:rPr lang="ru-RU" sz="1400" dirty="0" err="1"/>
              <a:t>жаңа</a:t>
            </a:r>
            <a:r>
              <a:rPr lang="ru-RU" sz="1400" dirty="0"/>
              <a:t> </a:t>
            </a:r>
            <a:r>
              <a:rPr lang="ru-RU" sz="1400" dirty="0" err="1"/>
              <a:t>жол</a:t>
            </a:r>
            <a:r>
              <a:rPr lang="ru-RU" sz="1400" dirty="0"/>
              <a:t> </a:t>
            </a:r>
            <a:r>
              <a:rPr lang="ru-RU" sz="1400" dirty="0" err="1"/>
              <a:t>қосатын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оның</a:t>
            </a:r>
            <a:r>
              <a:rPr lang="ru-RU" sz="1400" dirty="0"/>
              <a:t> </a:t>
            </a:r>
            <a:r>
              <a:rPr lang="ru-RU" sz="1400" dirty="0" err="1"/>
              <a:t>идентификаторын</a:t>
            </a:r>
            <a:r>
              <a:rPr lang="ru-RU" sz="1400" dirty="0"/>
              <a:t> </a:t>
            </a:r>
            <a:r>
              <a:rPr lang="ru-RU" sz="1400" dirty="0" err="1"/>
              <a:t>қайтаратын</a:t>
            </a:r>
            <a:r>
              <a:rPr lang="ru-RU" sz="1400" dirty="0"/>
              <a:t> </a:t>
            </a:r>
            <a:r>
              <a:rPr lang="ru-RU" sz="1400" dirty="0" err="1"/>
              <a:t>процедураны</a:t>
            </a:r>
            <a:r>
              <a:rPr lang="ru-RU" sz="1400" dirty="0"/>
              <a:t> </a:t>
            </a:r>
            <a:r>
              <a:rPr lang="ru-RU" sz="1400" dirty="0" err="1"/>
              <a:t>анықтайық</a:t>
            </a:r>
            <a:r>
              <a:rPr lang="ru-RU" sz="1400" dirty="0"/>
              <a:t>:</a:t>
            </a:r>
            <a:endParaRPr lang="en-US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11C16C9-E5EA-64F7-F8F9-9D6080D8F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9E593B-023C-F7DE-FE31-C6984870E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073" y="1274618"/>
            <a:ext cx="8087854" cy="323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74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B0D31-2541-26EF-B2BE-AE494F22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08565-7D50-D32E-ACE1-3EED9EB378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@@IDENTITY </a:t>
            </a:r>
            <a:r>
              <a:rPr lang="ru-RU" dirty="0" err="1"/>
              <a:t>жаһандық</a:t>
            </a:r>
            <a:r>
              <a:rPr lang="ru-RU" dirty="0"/>
              <a:t> </a:t>
            </a:r>
            <a:r>
              <a:rPr lang="ru-RU" dirty="0" err="1"/>
              <a:t>айнымалы</a:t>
            </a:r>
            <a:r>
              <a:rPr lang="ru-RU" dirty="0"/>
              <a:t> </a:t>
            </a:r>
            <a:r>
              <a:rPr lang="ru-RU" dirty="0" err="1"/>
              <a:t>мәнін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сіз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жазбаның</a:t>
            </a:r>
            <a:r>
              <a:rPr lang="ru-RU" dirty="0"/>
              <a:t> </a:t>
            </a:r>
            <a:r>
              <a:rPr lang="ru-RU" dirty="0" err="1"/>
              <a:t>идентификаторын</a:t>
            </a:r>
            <a:r>
              <a:rPr lang="ru-RU" dirty="0"/>
              <a:t> ала </a:t>
            </a:r>
            <a:r>
              <a:rPr lang="ru-RU" dirty="0" err="1"/>
              <a:t>аласыз.Бұл</a:t>
            </a:r>
            <a:r>
              <a:rPr lang="ru-RU" dirty="0"/>
              <a:t> процедура </a:t>
            </a:r>
            <a:r>
              <a:rPr lang="ru-RU" dirty="0" err="1"/>
              <a:t>шақырылғанда</a:t>
            </a:r>
            <a:r>
              <a:rPr lang="ru-RU" dirty="0"/>
              <a:t>,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кіріс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де </a:t>
            </a:r>
            <a:r>
              <a:rPr lang="ru-RU" dirty="0" err="1"/>
              <a:t>оған</a:t>
            </a:r>
            <a:r>
              <a:rPr lang="ru-RU" dirty="0"/>
              <a:t> позиция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:</a:t>
            </a:r>
            <a:endParaRPr lang="ru-KZ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0865DE6-E64E-0844-4514-531B0AABFA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79" y="2571750"/>
            <a:ext cx="6925642" cy="225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21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A028-F7C5-5D5F-4630-69812171F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Қайтарылатын мәндер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49D9C-DFD2-D0D0-41F3-E3FB3B6DB5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нәтижесін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параметрлері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беруден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, </a:t>
            </a:r>
            <a:r>
              <a:rPr lang="ru-RU" dirty="0" err="1"/>
              <a:t>сақталған</a:t>
            </a:r>
            <a:r>
              <a:rPr lang="ru-RU" dirty="0"/>
              <a:t> процедура </a:t>
            </a:r>
            <a:r>
              <a:rPr lang="en-US" dirty="0"/>
              <a:t>RETURN </a:t>
            </a:r>
            <a:r>
              <a:rPr lang="ru-RU" dirty="0"/>
              <a:t>операторы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en-US" dirty="0"/>
              <a:t>INT </a:t>
            </a:r>
            <a:r>
              <a:rPr lang="ru-RU" dirty="0" err="1"/>
              <a:t>мәнін</a:t>
            </a:r>
            <a:r>
              <a:rPr lang="ru-RU" dirty="0"/>
              <a:t> де </a:t>
            </a:r>
            <a:r>
              <a:rPr lang="ru-RU" dirty="0" err="1"/>
              <a:t>қайтара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негізінен</a:t>
            </a:r>
            <a:r>
              <a:rPr lang="ru-RU" dirty="0"/>
              <a:t> </a:t>
            </a:r>
            <a:r>
              <a:rPr lang="ru-RU" dirty="0" err="1"/>
              <a:t>нәтижені</a:t>
            </a:r>
            <a:r>
              <a:rPr lang="ru-RU" dirty="0"/>
              <a:t> </a:t>
            </a:r>
            <a:r>
              <a:rPr lang="ru-RU" dirty="0" err="1"/>
              <a:t>қайтаруға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параметрлерін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өтелсе</a:t>
            </a:r>
            <a:r>
              <a:rPr lang="ru-RU" dirty="0"/>
              <a:t> де,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процедурадан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мәнді</a:t>
            </a:r>
            <a:r>
              <a:rPr lang="ru-RU" dirty="0"/>
              <a:t> </a:t>
            </a:r>
            <a:r>
              <a:rPr lang="ru-RU" dirty="0" err="1"/>
              <a:t>қайтару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онда</a:t>
            </a:r>
            <a:r>
              <a:rPr lang="ru-RU" dirty="0"/>
              <a:t> </a:t>
            </a:r>
            <a:r>
              <a:rPr lang="en-US" dirty="0"/>
              <a:t>RETURN </a:t>
            </a:r>
            <a:r>
              <a:rPr lang="ru-RU" dirty="0" err="1"/>
              <a:t>операторын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әбден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386B12-540B-00D5-3B13-A1AAF459C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979" y="2914550"/>
            <a:ext cx="3620005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3818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4AD0-7AF3-8A47-FE09-5D8722ACD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2696E-4B58-6FED-805C-E5881679E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9AEFC1-32E7-A781-9DA1-18B7036B9C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445024"/>
            <a:ext cx="8520600" cy="4376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467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>
            <a:spLocks noGrp="1"/>
          </p:cNvSpPr>
          <p:nvPr>
            <p:ph type="body" idx="1"/>
          </p:nvPr>
        </p:nvSpPr>
        <p:spPr>
          <a:xfrm>
            <a:off x="311700" y="434650"/>
            <a:ext cx="8520600" cy="4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CREATE PROCEDURE GetProductDesc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AS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BEGIN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SET NOCOUNT ON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SELECT P.ProductID,P.ProductName,PD.ProductDescription  FROM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Product P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INNER JOIN ProductDescription PD ON P.ProductID=PD.ProductID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END</a:t>
            </a: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>
            <a:spLocks noGrp="1"/>
          </p:cNvSpPr>
          <p:nvPr>
            <p:ph type="body" idx="1"/>
          </p:nvPr>
        </p:nvSpPr>
        <p:spPr>
          <a:xfrm>
            <a:off x="311700" y="326000"/>
            <a:ext cx="8520600" cy="424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USE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AdventureWorks2012;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GO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PROCEDURE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HumanResources.uspGetEmployeesTest2 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@LastName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nvarchar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(50), 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@FirstName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nvarchar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(50) 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AS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SET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NOCOUNT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ON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;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SELECT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FirstName, LastName, Department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FROM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HumanResources.vEmployeeDepartmentHistory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WHERE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FirstName = @FirstName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AND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LastName = @LastName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  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AND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EndDate </a:t>
            </a:r>
            <a:r>
              <a:rPr lang="ru" sz="5207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IS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5207">
                <a:solidFill>
                  <a:srgbClr val="07704A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NULL</a:t>
            </a: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;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5207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GO  </a:t>
            </a:r>
            <a:endParaRPr sz="5207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4761"/>
              <a:buFont typeface="Arial"/>
              <a:buNone/>
            </a:pPr>
            <a:endParaRPr sz="10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EXECUTE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HumanResources.uspGetEmployeesTest2 N</a:t>
            </a:r>
            <a:r>
              <a:rPr lang="ru" sz="1550">
                <a:solidFill>
                  <a:srgbClr val="A31515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'Ackerman'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, N</a:t>
            </a:r>
            <a:r>
              <a:rPr lang="ru" sz="1550">
                <a:solidFill>
                  <a:srgbClr val="A31515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'Pilar'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;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08000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-- Or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EXEC HumanResources.uspGetEmployeesTest2 @LastName = N'Ackerman', @FirstName = N'Pilar';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GO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08000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-- Or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1550">
                <a:solidFill>
                  <a:srgbClr val="0101FD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EXECUTE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 HumanResources.uspGetEmployeesTest2 @FirstName = N</a:t>
            </a:r>
            <a:r>
              <a:rPr lang="ru" sz="1550">
                <a:solidFill>
                  <a:srgbClr val="A31515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'Pilar'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, @LastName = N</a:t>
            </a:r>
            <a:r>
              <a:rPr lang="ru" sz="1550">
                <a:solidFill>
                  <a:srgbClr val="A31515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'Ackerman'</a:t>
            </a: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;  </a:t>
            </a:r>
            <a:endParaRPr sz="1550">
              <a:solidFill>
                <a:srgbClr val="171717"/>
              </a:solidFill>
              <a:highlight>
                <a:srgbClr val="F2F2F2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550">
                <a:solidFill>
                  <a:srgbClr val="171717"/>
                </a:solidFill>
                <a:highlight>
                  <a:srgbClr val="F2F2F2"/>
                </a:highlight>
                <a:latin typeface="Consolas"/>
                <a:ea typeface="Consolas"/>
                <a:cs typeface="Consolas"/>
                <a:sym typeface="Consolas"/>
              </a:rPr>
              <a:t>GO  </a:t>
            </a:r>
            <a:endParaRPr sz="23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5B7EA-1BB2-779A-699D-FC4C6078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мысалдар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811F2-EE2B-3B42-E0A8-582D634E76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PROCEDURE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SelectAllCustomers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@City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nvarchar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30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AS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*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Customers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WHERE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City = @City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GO;</a:t>
            </a:r>
            <a:endParaRPr lang="kk-KZ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kk-KZ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EXEC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SelectAllCustomers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@City =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'London'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491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Типы хранимых процедур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серверінде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процедуралардың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бірнеше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түрі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</a:t>
            </a: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.-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Жүйенің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процедуралары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әртүрлі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әкімшілік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әрекеттерді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орындауға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арналған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Олардың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көмегімен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серверді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басқарудың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барлық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әрекеттері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кестелермен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жұмыс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істеуді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қамтамасыз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ететін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интерфейс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деп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айтуға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сайып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келгенде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пайдаланушының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да,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базасының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да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кестелерінен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өзгертуге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қосуға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жоюға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алуға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келеді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Жүйенің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sp</a:t>
            </a:r>
            <a:r>
              <a:rPr lang="en-US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_</a:t>
            </a:r>
            <a:r>
              <a:rPr lang="en-US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префиксімен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жазылады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жүйелік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дерекқорда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келген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басқа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қорының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контекстінде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шақырылуы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мүмкін.Теңшелетін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белгілі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әрекеттерді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орындайды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толық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дерекқор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объектісі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болып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табылады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Нәтижесінде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әрбір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процедура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нақты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қорында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орналасады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орындалады</a:t>
            </a:r>
            <a:endParaRPr lang="ru-RU" sz="1200" dirty="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.-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Уақытша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қысқа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уақытқа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ғана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содан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кейін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сервер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автоматты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түрде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жояды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жергілікті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ғаламдық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болып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бөлінеді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Жергілікті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уақытша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жасалған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қосылым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арқылы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ғана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шақыруға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Мұндай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құру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кезінде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#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таңбадан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басталатын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берілуі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керек.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Барлық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уақытша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нысандар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сияқты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серверді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ажыратқанда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қайта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іске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қосқанда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немесе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тоқтатқанда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осы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түрдегі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автоматты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түрде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жойылады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Ғаламдық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уақытша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бірдей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процедурасы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келген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сервер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қосылымы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қол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жетімді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Оны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анықтау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##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таңбаларынан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басталатын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беру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жеткілікті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Бұл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сервер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қайта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іске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қосылғанда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немесе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тоқтатылғанда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немесе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контекстінде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жасалған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қосылым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жабылғанда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200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жойылады</a:t>
            </a:r>
            <a:r>
              <a:rPr lang="ru-RU" sz="12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E3C50-D5B2-E856-F3DF-A41A0C5F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C0EB9-7E9C-383D-558E-8E88F1FEF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аспект - </a:t>
            </a:r>
            <a:r>
              <a:rPr lang="ru-RU" b="1" dirty="0" err="1"/>
              <a:t>өнімділік</a:t>
            </a:r>
            <a:r>
              <a:rPr lang="ru-RU" dirty="0"/>
              <a:t>. </a:t>
            </a:r>
            <a:r>
              <a:rPr lang="ru-RU" dirty="0" err="1"/>
              <a:t>Сақталған</a:t>
            </a:r>
            <a:r>
              <a:rPr lang="ru-RU" dirty="0"/>
              <a:t> </a:t>
            </a:r>
            <a:r>
              <a:rPr lang="ru-RU" dirty="0" err="1"/>
              <a:t>процедуралар</a:t>
            </a:r>
            <a:r>
              <a:rPr lang="ru-RU" dirty="0"/>
              <a:t> </a:t>
            </a:r>
            <a:r>
              <a:rPr lang="ru-RU" dirty="0" err="1"/>
              <a:t>әдеттегі</a:t>
            </a:r>
            <a:r>
              <a:rPr lang="ru-RU" dirty="0"/>
              <a:t> </a:t>
            </a:r>
            <a:r>
              <a:rPr lang="en-US" dirty="0"/>
              <a:t>SQL </a:t>
            </a:r>
            <a:r>
              <a:rPr lang="ru-RU" dirty="0" err="1"/>
              <a:t>мәлімдемелеріне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жылдамырақ</a:t>
            </a:r>
            <a:r>
              <a:rPr lang="ru-RU" dirty="0"/>
              <a:t> </a:t>
            </a:r>
            <a:r>
              <a:rPr lang="ru-RU" dirty="0" err="1"/>
              <a:t>орындалады</a:t>
            </a:r>
            <a:r>
              <a:rPr lang="ru-RU" dirty="0"/>
              <a:t>. </a:t>
            </a:r>
            <a:r>
              <a:rPr lang="ru-RU" dirty="0" err="1"/>
              <a:t>Себебі</a:t>
            </a:r>
            <a:r>
              <a:rPr lang="ru-RU" dirty="0"/>
              <a:t> процедура коды </a:t>
            </a:r>
            <a:r>
              <a:rPr lang="ru-RU" dirty="0" err="1"/>
              <a:t>алғаш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қосылғанда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рет</a:t>
            </a:r>
            <a:r>
              <a:rPr lang="ru-RU" dirty="0"/>
              <a:t> </a:t>
            </a:r>
            <a:r>
              <a:rPr lang="ru-RU" dirty="0" err="1"/>
              <a:t>құрастырылады</a:t>
            </a:r>
            <a:r>
              <a:rPr lang="ru-RU" dirty="0"/>
              <a:t>,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компиляцияланған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сақталады.Сақталған</a:t>
            </a:r>
            <a:r>
              <a:rPr lang="ru-RU" dirty="0"/>
              <a:t> </a:t>
            </a:r>
            <a:r>
              <a:rPr lang="ru-RU" dirty="0" err="1"/>
              <a:t>процедураны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en-US" b="1" dirty="0"/>
              <a:t>CREATE PROCEDURE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en-US" b="1" dirty="0"/>
              <a:t>CREATE PROC </a:t>
            </a:r>
            <a:r>
              <a:rPr lang="ru-RU" dirty="0" err="1"/>
              <a:t>командасын</a:t>
            </a:r>
            <a:r>
              <a:rPr lang="ru-RU" dirty="0"/>
              <a:t> </a:t>
            </a:r>
            <a:r>
              <a:rPr lang="ru-RU" dirty="0" err="1"/>
              <a:t>пайдаланыңыз.Осылайша</a:t>
            </a:r>
            <a:r>
              <a:rPr lang="ru-RU" dirty="0"/>
              <a:t>, </a:t>
            </a:r>
            <a:r>
              <a:rPr lang="ru-RU" dirty="0" err="1"/>
              <a:t>сақталатын</a:t>
            </a:r>
            <a:r>
              <a:rPr lang="ru-RU" dirty="0"/>
              <a:t> </a:t>
            </a:r>
            <a:r>
              <a:rPr lang="ru-RU" dirty="0" err="1"/>
              <a:t>процедураның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 бар: </a:t>
            </a:r>
            <a:r>
              <a:rPr lang="ru-RU" dirty="0" err="1"/>
              <a:t>кодты</a:t>
            </a:r>
            <a:r>
              <a:rPr lang="ru-RU" dirty="0"/>
              <a:t> </a:t>
            </a:r>
            <a:r>
              <a:rPr lang="ru-RU" dirty="0" err="1"/>
              <a:t>жеңілдету</a:t>
            </a:r>
            <a:r>
              <a:rPr lang="ru-RU" dirty="0"/>
              <a:t>, </a:t>
            </a:r>
            <a:r>
              <a:rPr lang="ru-RU" dirty="0" err="1"/>
              <a:t>қауіпсіздік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өнімділік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49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b="1" dirty="0"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Процедураны </a:t>
            </a:r>
            <a:r>
              <a:rPr lang="kk-KZ" sz="1100" b="1" dirty="0"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құру, өзгерту, жою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3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ALTER, CREATE, DROP</a:t>
            </a:r>
            <a:r>
              <a:rPr lang="ru-RU" sz="1300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489000"/>
            <a:ext cx="8520600" cy="40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параметрлерді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қабылдап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қайтара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жасағанда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сервер оны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құрастырады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кэштейді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содан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кейін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құрастырылған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кодты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бірнеше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пайдаланушылар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Қолданба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сақталатын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пайдаланғанда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параметрлерді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береді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ал сервер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қайта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компиляциясыз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орындайды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lang="en-US" sz="1400" dirty="0">
              <a:solidFill>
                <a:srgbClr val="444444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қолданба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өнімділігін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жақсартады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Біріншіден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клиенттік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қосымшадан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жіберілген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тұрақты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сұрауларымен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салыстырғанда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құрастырылған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сақталғандықтан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орындауға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дайындалу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аз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уақыт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Екіншіден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бұл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жағдайда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желілік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трафик </a:t>
            </a:r>
            <a:r>
              <a:rPr lang="en-US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сұрауына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қарағанда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аз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өйткені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желі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арқылы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деректер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аз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жіберіледі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en-US" sz="1400" dirty="0">
              <a:solidFill>
                <a:srgbClr val="444444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400" b="1" dirty="0">
              <a:solidFill>
                <a:srgbClr val="444444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400" b="1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b="1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400" b="1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b="1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процедуралардың</a:t>
            </a:r>
            <a:r>
              <a:rPr lang="ru-RU" sz="1400" b="1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b="1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артықшылықтары.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әдетте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сілтеме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тұтастығын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сақтау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бизнес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ережелерін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орындау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пайдаланылады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Іскерлік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ережелер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өзгерсе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клиент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қолданбаларын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өзгертпей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тек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процедураның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негізгі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бөлігін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өзгертуге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Процедураларды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құру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өзгерту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жою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арнайы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SQL CREATE PROCEDURE, ALTER PROCEDURE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DROP PROCEDURE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операторлары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бар.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процедуралардың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400" dirty="0" err="1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мақсаты</a:t>
            </a:r>
            <a:r>
              <a:rPr lang="ru-RU" sz="1400" dirty="0">
                <a:solidFill>
                  <a:srgbClr val="444444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311700" y="271675"/>
            <a:ext cx="8520600" cy="42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орындау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үшін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келесі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пәрмен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қолданылады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lang="en-US" sz="1354" dirty="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[[ </a:t>
            </a:r>
            <a:r>
              <a:rPr lang="en-US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EXECUTE] </a:t>
            </a:r>
            <a:r>
              <a:rPr lang="ru-RU" sz="1354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процедура_атауы</a:t>
            </a:r>
            <a:r>
              <a:rPr lang="ru-RU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[;сан][[@</a:t>
            </a:r>
            <a:r>
              <a:rPr lang="en-US" sz="1354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parameter_name</a:t>
            </a:r>
            <a:r>
              <a:rPr lang="en-US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=]{</a:t>
            </a:r>
            <a:r>
              <a:rPr lang="ru-RU" sz="1354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</a:t>
            </a:r>
            <a:r>
              <a:rPr lang="ru-RU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| @</a:t>
            </a:r>
            <a:r>
              <a:rPr lang="en-US" sz="1354" b="1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variable_name</a:t>
            </a:r>
            <a:r>
              <a:rPr lang="en-US" sz="1354" b="1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}</a:t>
            </a: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1354" dirty="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909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EXECUTE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командасының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синтаксисінен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шақыру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кезінде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параметр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атауларын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алып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тастауға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болатынын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көруге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болады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Дегенмен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бұл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жағдайда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пайдаланушы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параметрлердің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мәндерін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процедура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жасалған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тізімде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көрсетілген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ретпен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көрсетуі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керек.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Параметрге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әдепкі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мәнді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тізімде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оны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жай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ғана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қалдыру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арқылы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тағайындай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алмайсыз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Дегенмен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әдепкі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параметрлерді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өткізіп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жібергіңіз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келсе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сақталған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процедураны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шақырған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параметр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атауларын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нақты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көрсету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жеткілікті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Сонымен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қатар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осылайша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сіз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параметрлерді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және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олардың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мәндерін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келген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ретпен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тізімдей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аласыз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-US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Процедура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шақырылған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кезде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мәндері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бар параметр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атаулары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немесе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параметр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атауы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жоқ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мәндер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ғана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көрсетілетінін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ескеріңіз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Олардың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комбинациясы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рұқсат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354" dirty="0" err="1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етілмейді</a:t>
            </a:r>
            <a:r>
              <a:rPr lang="ru-RU" sz="1354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 err="1"/>
              <a:t>Сақталған</a:t>
            </a:r>
            <a:r>
              <a:rPr lang="ru-RU" dirty="0"/>
              <a:t> процедура </a:t>
            </a:r>
            <a:r>
              <a:rPr lang="ru-RU" dirty="0" err="1"/>
              <a:t>қайта-қайта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болатындай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en-US" dirty="0"/>
              <a:t>SQL </a:t>
            </a:r>
            <a:r>
              <a:rPr lang="ru-RU" dirty="0"/>
              <a:t>коды </a:t>
            </a:r>
            <a:r>
              <a:rPr lang="ru-RU" dirty="0" err="1"/>
              <a:t>дайындалады</a:t>
            </a:r>
            <a:r>
              <a:rPr lang="ru-RU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Синтаксис</a:t>
            </a:r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CREATE</a:t>
            </a:r>
            <a:r>
              <a:rPr lang="ru" sz="18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PROCEDURE</a:t>
            </a:r>
            <a:r>
              <a:rPr lang="ru" sz="18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ru" sz="18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procedure_name</a:t>
            </a:r>
            <a:endParaRPr sz="1850" i="1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>
                <a:solidFill>
                  <a:srgbClr val="0000CD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AS</a:t>
            </a:r>
            <a:endParaRPr sz="1850">
              <a:solidFill>
                <a:srgbClr val="0000CD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50" i="1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sql_statement</a:t>
            </a:r>
            <a:endParaRPr sz="1850" i="1">
              <a:solidFill>
                <a:schemeClr val="dk1"/>
              </a:solidFill>
              <a:highlight>
                <a:srgbClr val="FFFFFF"/>
              </a:highlight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1850">
                <a:solidFill>
                  <a:schemeClr val="dk1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  <a:sym typeface="Consolas"/>
              </a:rPr>
              <a:t>GO;</a:t>
            </a:r>
            <a:endParaRPr sz="2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1193</Words>
  <Application>Microsoft Office PowerPoint</Application>
  <PresentationFormat>On-screen Show (16:9)</PresentationFormat>
  <Paragraphs>111</Paragraphs>
  <Slides>27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Consolas</vt:lpstr>
      <vt:lpstr>Courier New</vt:lpstr>
      <vt:lpstr>SFMono-Regular</vt:lpstr>
      <vt:lpstr>Times New Roman</vt:lpstr>
      <vt:lpstr>var(--code-font-family)</vt:lpstr>
      <vt:lpstr>Verdana</vt:lpstr>
      <vt:lpstr>Simple Light</vt:lpstr>
      <vt:lpstr>Лекция 8</vt:lpstr>
      <vt:lpstr>Кіріспе</vt:lpstr>
      <vt:lpstr>Типы хранимых процедур</vt:lpstr>
      <vt:lpstr>PowerPoint Presentation</vt:lpstr>
      <vt:lpstr>Процедураны құру, өзгерту, жою</vt:lpstr>
      <vt:lpstr>PowerPoint Presentation</vt:lpstr>
      <vt:lpstr>PowerPoint Presentation</vt:lpstr>
      <vt:lpstr>PowerPoint Presentation</vt:lpstr>
      <vt:lpstr>Синтаксис</vt:lpstr>
      <vt:lpstr>Процедураны орындау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Міндетті емес параметр</vt:lpstr>
      <vt:lpstr>Міндетті емес параметр</vt:lpstr>
      <vt:lpstr>PowerPoint Presentation</vt:lpstr>
      <vt:lpstr>Процедураны шақыру кезінде шығыс параметрлері үшін OUTPUT түйінді сөзі бар айнымалылар беріледі:</vt:lpstr>
      <vt:lpstr>Сондай-ақ кіріс және шығыс параметрлерін біріктіруге болады. Мысалы, кестеге жаңа жол қосатын және оның идентификаторын қайтаратын процедураны анықтайық:</vt:lpstr>
      <vt:lpstr>PowerPoint Presentation</vt:lpstr>
      <vt:lpstr>Қайтарылатын мәндер</vt:lpstr>
      <vt:lpstr>PowerPoint Presentation</vt:lpstr>
      <vt:lpstr>PowerPoint Presentation</vt:lpstr>
      <vt:lpstr>PowerPoint Presentation</vt:lpstr>
      <vt:lpstr>PowerPoint Presentation</vt:lpstr>
      <vt:lpstr>мысалдар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</dc:title>
  <dc:creator>Aidana Karibayeva</dc:creator>
  <cp:lastModifiedBy>Aidana Karibayeva</cp:lastModifiedBy>
  <cp:revision>5</cp:revision>
  <dcterms:modified xsi:type="dcterms:W3CDTF">2024-11-05T03:11:09Z</dcterms:modified>
</cp:coreProperties>
</file>